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02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09A7-C1F1-4546-8731-DEBAE03664EC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1234C9-A468-48D3-93FD-AE90D37A5C5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09A7-C1F1-4546-8731-DEBAE03664EC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234C9-A468-48D3-93FD-AE90D37A5C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09A7-C1F1-4546-8731-DEBAE03664EC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234C9-A468-48D3-93FD-AE90D37A5C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09A7-C1F1-4546-8731-DEBAE03664EC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234C9-A468-48D3-93FD-AE90D37A5C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09A7-C1F1-4546-8731-DEBAE03664EC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234C9-A468-48D3-93FD-AE90D37A5C5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09A7-C1F1-4546-8731-DEBAE03664EC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234C9-A468-48D3-93FD-AE90D37A5C5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09A7-C1F1-4546-8731-DEBAE03664EC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234C9-A468-48D3-93FD-AE90D37A5C5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09A7-C1F1-4546-8731-DEBAE03664EC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234C9-A468-48D3-93FD-AE90D37A5C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09A7-C1F1-4546-8731-DEBAE03664EC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234C9-A468-48D3-93FD-AE90D37A5C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09A7-C1F1-4546-8731-DEBAE03664EC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234C9-A468-48D3-93FD-AE90D37A5C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09A7-C1F1-4546-8731-DEBAE03664EC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234C9-A468-48D3-93FD-AE90D37A5C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A7909A7-C1F1-4546-8731-DEBAE03664EC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71234C9-A468-48D3-93FD-AE90D37A5C5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362199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Test Taking Tips for EOC Success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86400"/>
            <a:ext cx="6400800" cy="685800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You can do this!!</a:t>
            </a:r>
            <a:endParaRPr lang="en-US" sz="4000" dirty="0"/>
          </a:p>
        </p:txBody>
      </p:sp>
      <p:pic>
        <p:nvPicPr>
          <p:cNvPr id="1026" name="Picture 2" descr="C:\Program Files\Microsoft Office\MEDIA\CAGCAT10\j030295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895600"/>
            <a:ext cx="1761744" cy="2469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0586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Be Flexible…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You may not always see the exact choice you are looking for, so choose the </a:t>
            </a:r>
            <a:r>
              <a:rPr lang="en-US" sz="4400" b="1" u="sng" dirty="0" smtClean="0"/>
              <a:t>BEST</a:t>
            </a:r>
            <a:r>
              <a:rPr lang="en-US" sz="4400" b="1" dirty="0" smtClean="0"/>
              <a:t> option available.</a:t>
            </a:r>
            <a:endParaRPr lang="en-US" sz="4400" b="1" dirty="0"/>
          </a:p>
        </p:txBody>
      </p:sp>
      <p:pic>
        <p:nvPicPr>
          <p:cNvPr id="10242" name="Picture 2" descr="C:\Users\c0804674.KATYISD\AppData\Local\Microsoft\Windows\Temporary Internet Files\Content.IE5\R8J75XF9\MC90004838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495799"/>
            <a:ext cx="2175053" cy="2074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187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Be positive…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3600" b="1" dirty="0" smtClean="0"/>
              <a:t>Keep a positive attitude and stay relaxed!  </a:t>
            </a:r>
          </a:p>
          <a:p>
            <a:pPr>
              <a:buFont typeface="Wingdings" pitchFamily="2" charset="2"/>
              <a:buChar char="ü"/>
            </a:pPr>
            <a:r>
              <a:rPr lang="en-US" sz="3600" b="1" dirty="0" smtClean="0"/>
              <a:t>If you feel nervous, take a few deep breaths to relax.  </a:t>
            </a:r>
          </a:p>
          <a:p>
            <a:pPr>
              <a:buFont typeface="Wingdings" pitchFamily="2" charset="2"/>
              <a:buChar char="ü"/>
            </a:pPr>
            <a:r>
              <a:rPr lang="en-US" sz="3600" b="1" dirty="0" smtClean="0"/>
              <a:t>If you are stuck, move on to the next question and come back to it later.</a:t>
            </a:r>
            <a:endParaRPr lang="en-US" sz="3600" b="1" dirty="0"/>
          </a:p>
        </p:txBody>
      </p:sp>
      <p:pic>
        <p:nvPicPr>
          <p:cNvPr id="11266" name="Picture 2" descr="C:\Users\c0804674.KATYISD\AppData\Local\Microsoft\Windows\Temporary Internet Files\Content.IE5\2HEBSNHZ\MC90044188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76200"/>
            <a:ext cx="1224883" cy="170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608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Always…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Read the question before you look at the answer choices.</a:t>
            </a:r>
            <a:endParaRPr lang="en-US" sz="4400" b="1" dirty="0"/>
          </a:p>
        </p:txBody>
      </p:sp>
      <p:pic>
        <p:nvPicPr>
          <p:cNvPr id="2050" name="Picture 2" descr="C:\Users\c0804674.KATYISD\AppData\Local\Microsoft\Windows\Temporary Internet Files\Content.IE5\QNI3AV8Q\MP90044857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429000"/>
            <a:ext cx="3657600" cy="2448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4761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Own words…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smtClean="0"/>
              <a:t>Reword the question into your own words</a:t>
            </a:r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200" b="1" dirty="0" smtClean="0"/>
              <a:t>Think:  “What is this question asking?”</a:t>
            </a:r>
            <a:endParaRPr lang="en-US" sz="3200" b="1" dirty="0"/>
          </a:p>
        </p:txBody>
      </p:sp>
      <p:pic>
        <p:nvPicPr>
          <p:cNvPr id="3074" name="Picture 2" descr="C:\Users\c0804674.KATYISD\AppData\Local\Microsoft\Windows\Temporary Internet Files\Content.IE5\SNHUPQQA\MC900441902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886200"/>
            <a:ext cx="2130425" cy="2517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2607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Remember…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smtClean="0"/>
              <a:t>Use your general knowledge.  </a:t>
            </a:r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200" b="1" dirty="0" smtClean="0"/>
              <a:t>Ask yourself, “What do I already know about _______?”</a:t>
            </a:r>
            <a:endParaRPr lang="en-US" sz="3200" b="1" dirty="0"/>
          </a:p>
        </p:txBody>
      </p:sp>
      <p:pic>
        <p:nvPicPr>
          <p:cNvPr id="4098" name="Picture 2" descr="C:\Users\c0804674.KATYISD\AppData\Local\Microsoft\Windows\Temporary Internet Files\Content.IE5\HOE1Q97X\MC900442036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884637"/>
            <a:ext cx="2590800" cy="256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838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Use your head…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Try to come up with the answer in your head before looking at the possible answer choices.</a:t>
            </a:r>
            <a:endParaRPr lang="en-US" sz="3600" b="1" dirty="0"/>
          </a:p>
        </p:txBody>
      </p:sp>
      <p:pic>
        <p:nvPicPr>
          <p:cNvPr id="5123" name="Picture 3" descr="C:\Users\c0804674.KATYISD\AppData\Local\Microsoft\Windows\Temporary Internet Files\Content.IE5\LNC0MJNX\MC900434389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581400"/>
            <a:ext cx="1817754" cy="286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926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Look…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Which answer choice looks closest to the one you came up with in your head?</a:t>
            </a:r>
            <a:endParaRPr lang="en-US" sz="3600" b="1" dirty="0"/>
          </a:p>
        </p:txBody>
      </p:sp>
      <p:pic>
        <p:nvPicPr>
          <p:cNvPr id="6146" name="Picture 2" descr="C:\Users\c0804674.KATYISD\AppData\Local\Microsoft\Windows\Temporary Internet Files\Content.IE5\2HEBSNHZ\MM900395755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029075"/>
            <a:ext cx="3429000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65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Throw away…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b="1" dirty="0" smtClean="0"/>
              <a:t>Get rid of or eliminate answer you know are not right!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dirty="0" smtClean="0"/>
              <a:t>Cross them out!</a:t>
            </a:r>
            <a:endParaRPr lang="en-US" b="1" dirty="0"/>
          </a:p>
        </p:txBody>
      </p:sp>
      <p:pic>
        <p:nvPicPr>
          <p:cNvPr id="7170" name="Picture 2" descr="C:\Users\c0804674.KATYISD\AppData\Local\Microsoft\Windows\Temporary Internet Files\Content.IE5\QNI3AV8Q\MC90009789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191000"/>
            <a:ext cx="2245157" cy="2335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2667000" y="3810000"/>
            <a:ext cx="3810000" cy="0"/>
          </a:xfrm>
          <a:prstGeom prst="line">
            <a:avLst/>
          </a:prstGeom>
          <a:ln w="25400" cap="rnd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092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Be careful…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Be sure to carefully read ALL of the possible answer choices before making your selection. </a:t>
            </a:r>
            <a:endParaRPr lang="en-US" sz="3600" b="1" dirty="0"/>
          </a:p>
        </p:txBody>
      </p:sp>
      <p:pic>
        <p:nvPicPr>
          <p:cNvPr id="8197" name="Picture 5" descr="C:\Users\c0804674.KATYISD\AppData\Local\Microsoft\Windows\Temporary Internet Files\Content.IE5\LNC0MJNX\MC900437797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810000"/>
            <a:ext cx="2603500" cy="234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468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Look for the clues…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Attack unfamiliar words by:</a:t>
            </a:r>
          </a:p>
          <a:p>
            <a:pPr lvl="1">
              <a:buFont typeface="Wingdings" pitchFamily="2" charset="2"/>
              <a:buChar char="ü"/>
            </a:pPr>
            <a:r>
              <a:rPr lang="en-US" sz="2800" b="1" dirty="0" smtClean="0"/>
              <a:t>Sounding them out</a:t>
            </a:r>
          </a:p>
          <a:p>
            <a:pPr lvl="1">
              <a:buFont typeface="Wingdings" pitchFamily="2" charset="2"/>
              <a:buChar char="ü"/>
            </a:pPr>
            <a:r>
              <a:rPr lang="en-US" sz="2800" b="1" dirty="0" smtClean="0"/>
              <a:t>Breaking them into familiar parts</a:t>
            </a:r>
          </a:p>
          <a:p>
            <a:pPr lvl="1">
              <a:buFont typeface="Wingdings" pitchFamily="2" charset="2"/>
              <a:buChar char="ü"/>
            </a:pPr>
            <a:r>
              <a:rPr lang="en-US" sz="2800" b="1" dirty="0" smtClean="0"/>
              <a:t>Looking at the surrounding words and sentences for clues to the meaning of the word</a:t>
            </a:r>
          </a:p>
          <a:p>
            <a:pPr lvl="1">
              <a:buFont typeface="Wingdings" pitchFamily="2" charset="2"/>
              <a:buChar char="ü"/>
            </a:pPr>
            <a:r>
              <a:rPr lang="en-US" sz="2800" b="1" dirty="0" smtClean="0"/>
              <a:t>Skipping the word if you just cannot figure it out</a:t>
            </a:r>
            <a:endParaRPr lang="en-US" sz="2800" b="1" dirty="0"/>
          </a:p>
        </p:txBody>
      </p:sp>
      <p:pic>
        <p:nvPicPr>
          <p:cNvPr id="9218" name="Picture 2" descr="C:\Users\c0804674.KATYISD\AppData\Local\Microsoft\Windows\Temporary Internet Files\Content.IE5\NM5V0MRI\MC90025039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28600"/>
            <a:ext cx="1688200" cy="1906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191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82</TotalTime>
  <Words>247</Words>
  <Application>Microsoft Office PowerPoint</Application>
  <PresentationFormat>On-screen Show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Executive</vt:lpstr>
      <vt:lpstr>Test Taking Tips for EOC Success</vt:lpstr>
      <vt:lpstr>Always… </vt:lpstr>
      <vt:lpstr>Own words…</vt:lpstr>
      <vt:lpstr>Remember…</vt:lpstr>
      <vt:lpstr>Use your head…</vt:lpstr>
      <vt:lpstr>Look…</vt:lpstr>
      <vt:lpstr>Throw away…</vt:lpstr>
      <vt:lpstr>Be careful…</vt:lpstr>
      <vt:lpstr>Look for the clues…</vt:lpstr>
      <vt:lpstr>Be Flexible…</vt:lpstr>
      <vt:lpstr>Be positive…</vt:lpstr>
    </vt:vector>
  </TitlesOfParts>
  <Company>KATY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Taking Tips for EOC Success</dc:title>
  <dc:creator>Caruso, Carrie, L</dc:creator>
  <cp:lastModifiedBy>Longorio, Faith M.</cp:lastModifiedBy>
  <cp:revision>7</cp:revision>
  <dcterms:created xsi:type="dcterms:W3CDTF">2013-03-27T18:38:26Z</dcterms:created>
  <dcterms:modified xsi:type="dcterms:W3CDTF">2013-04-29T17:20:45Z</dcterms:modified>
</cp:coreProperties>
</file>